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7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8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2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0716-6ACA-A944-820F-3F318CD8D4BC}" type="datetimeFigureOut">
              <a:rPr lang="en-US" smtClean="0"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3656-99F0-7D4D-B366-011BE462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9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STANDARDS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IP Code Or Ingress Protection </a:t>
            </a:r>
            <a:r>
              <a:rPr lang="en-US" dirty="0" smtClean="0">
                <a:latin typeface="Times New Roman"/>
                <a:cs typeface="Times New Roman"/>
              </a:rPr>
              <a:t>Rating : </a:t>
            </a:r>
            <a:r>
              <a:rPr lang="en-US" b="1" dirty="0" smtClean="0">
                <a:latin typeface="Times New Roman"/>
                <a:cs typeface="Times New Roman"/>
              </a:rPr>
              <a:t>IP53</a:t>
            </a:r>
            <a:endParaRPr lang="en-US" dirty="0">
              <a:latin typeface="Times New Roman"/>
              <a:cs typeface="Times New Roman"/>
            </a:endParaRPr>
          </a:p>
          <a:p>
            <a:pPr lvl="0"/>
            <a:r>
              <a:rPr lang="en-US" b="1" dirty="0">
                <a:latin typeface="Times New Roman"/>
                <a:cs typeface="Times New Roman"/>
              </a:rPr>
              <a:t>296-1963 IEEE</a:t>
            </a:r>
            <a:r>
              <a:rPr lang="en-US" dirty="0">
                <a:latin typeface="Times New Roman"/>
                <a:cs typeface="Times New Roman"/>
              </a:rPr>
              <a:t> Standard Definitions of Terms, Letter Symbols, and Color Code for Hall Effect Devices.</a:t>
            </a:r>
          </a:p>
          <a:p>
            <a:pPr lvl="0"/>
            <a:r>
              <a:rPr lang="en-US" dirty="0" smtClean="0">
                <a:latin typeface="Times New Roman"/>
                <a:cs typeface="Times New Roman"/>
              </a:rPr>
              <a:t>National </a:t>
            </a:r>
            <a:r>
              <a:rPr lang="en-US" dirty="0">
                <a:latin typeface="Times New Roman"/>
                <a:cs typeface="Times New Roman"/>
              </a:rPr>
              <a:t>Electrical Manufacturers Association (</a:t>
            </a:r>
            <a:r>
              <a:rPr lang="en-US" b="1" dirty="0">
                <a:latin typeface="Times New Roman"/>
                <a:cs typeface="Times New Roman"/>
              </a:rPr>
              <a:t>NEMA</a:t>
            </a:r>
            <a:r>
              <a:rPr lang="en-US" dirty="0" smtClean="0">
                <a:latin typeface="Times New Roman"/>
                <a:cs typeface="Times New Roman"/>
              </a:rPr>
              <a:t>) : </a:t>
            </a:r>
            <a:r>
              <a:rPr lang="en-US" b="1" dirty="0" smtClean="0">
                <a:latin typeface="Times New Roman"/>
                <a:cs typeface="Times New Roman"/>
              </a:rPr>
              <a:t>ANSI Z535.4</a:t>
            </a:r>
            <a:r>
              <a:rPr lang="en-US" b="1" dirty="0">
                <a:latin typeface="Times New Roman"/>
                <a:cs typeface="Times New Roman"/>
              </a:rPr>
              <a:t>-</a:t>
            </a:r>
            <a:r>
              <a:rPr lang="en-US" b="1" dirty="0" smtClean="0">
                <a:latin typeface="Times New Roman"/>
                <a:cs typeface="Times New Roman"/>
              </a:rPr>
              <a:t>2011.</a:t>
            </a:r>
            <a:r>
              <a:rPr lang="en-US" dirty="0">
                <a:latin typeface="Times New Roman"/>
                <a:cs typeface="Times New Roman"/>
              </a:rPr>
              <a:t> </a:t>
            </a:r>
          </a:p>
          <a:p>
            <a:pPr lvl="0"/>
            <a:r>
              <a:rPr lang="en-US" b="1" dirty="0">
                <a:latin typeface="Times New Roman"/>
                <a:cs typeface="Times New Roman"/>
              </a:rPr>
              <a:t>ANSI/ISO/ASQ Q9000 Series: </a:t>
            </a:r>
            <a:r>
              <a:rPr lang="en-US" dirty="0">
                <a:latin typeface="Times New Roman"/>
                <a:cs typeface="Times New Roman"/>
              </a:rPr>
              <a:t>Quality Management </a:t>
            </a:r>
            <a:r>
              <a:rPr lang="en-US" dirty="0" smtClean="0">
                <a:latin typeface="Times New Roman"/>
                <a:cs typeface="Times New Roman"/>
              </a:rPr>
              <a:t>Standards.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5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COST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001183"/>
              </p:ext>
            </p:extLst>
          </p:nvPr>
        </p:nvGraphicFramePr>
        <p:xfrm>
          <a:off x="457200" y="1600200"/>
          <a:ext cx="8229600" cy="297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Item #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Price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Electronic Parts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$16.79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Hall Sensor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$3.16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Magnets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$7.99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Inductor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$13.81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Power source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$27.22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BUDGET: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$150.00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TOTAL: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$68.97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78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STANDARDS</vt:lpstr>
      <vt:lpstr>COST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Allay Desai</dc:creator>
  <cp:lastModifiedBy>Allay Desai</cp:lastModifiedBy>
  <cp:revision>2</cp:revision>
  <dcterms:created xsi:type="dcterms:W3CDTF">2011-12-06T01:55:03Z</dcterms:created>
  <dcterms:modified xsi:type="dcterms:W3CDTF">2011-12-06T02:38:29Z</dcterms:modified>
</cp:coreProperties>
</file>