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20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0716-6ACA-A944-820F-3F318CD8D4BC}" type="datetimeFigureOut">
              <a:rPr lang="en-US" smtClean="0"/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3656-99F0-7D4D-B366-011BE462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677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0716-6ACA-A944-820F-3F318CD8D4BC}" type="datetimeFigureOut">
              <a:rPr lang="en-US" smtClean="0"/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3656-99F0-7D4D-B366-011BE462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686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0716-6ACA-A944-820F-3F318CD8D4BC}" type="datetimeFigureOut">
              <a:rPr lang="en-US" smtClean="0"/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3656-99F0-7D4D-B366-011BE462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04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0716-6ACA-A944-820F-3F318CD8D4BC}" type="datetimeFigureOut">
              <a:rPr lang="en-US" smtClean="0"/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3656-99F0-7D4D-B366-011BE462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161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0716-6ACA-A944-820F-3F318CD8D4BC}" type="datetimeFigureOut">
              <a:rPr lang="en-US" smtClean="0"/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3656-99F0-7D4D-B366-011BE462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060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0716-6ACA-A944-820F-3F318CD8D4BC}" type="datetimeFigureOut">
              <a:rPr lang="en-US" smtClean="0"/>
              <a:t>12/5/11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3656-99F0-7D4D-B366-011BE462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782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0716-6ACA-A944-820F-3F318CD8D4BC}" type="datetimeFigureOut">
              <a:rPr lang="en-US" smtClean="0"/>
              <a:t>12/5/11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3656-99F0-7D4D-B366-011BE462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25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0716-6ACA-A944-820F-3F318CD8D4BC}" type="datetimeFigureOut">
              <a:rPr lang="en-US" smtClean="0"/>
              <a:t>12/5/11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3656-99F0-7D4D-B366-011BE462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224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0716-6ACA-A944-820F-3F318CD8D4BC}" type="datetimeFigureOut">
              <a:rPr lang="en-US" smtClean="0"/>
              <a:t>12/5/11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3656-99F0-7D4D-B366-011BE462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750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0716-6ACA-A944-820F-3F318CD8D4BC}" type="datetimeFigureOut">
              <a:rPr lang="en-US" smtClean="0"/>
              <a:t>12/5/11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3656-99F0-7D4D-B366-011BE462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027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90716-6ACA-A944-820F-3F318CD8D4BC}" type="datetimeFigureOut">
              <a:rPr lang="en-US" smtClean="0"/>
              <a:t>12/5/11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F3656-99F0-7D4D-B366-011BE462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137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90716-6ACA-A944-820F-3F318CD8D4BC}" type="datetimeFigureOut">
              <a:rPr lang="en-US" smtClean="0"/>
              <a:t>12/5/11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F3656-99F0-7D4D-B366-011BE4628B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3194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/>
                <a:cs typeface="Times New Roman"/>
              </a:rPr>
              <a:t>STANDARDS</a:t>
            </a:r>
            <a:endParaRPr lang="en-US" b="1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Times New Roman"/>
                <a:cs typeface="Times New Roman"/>
              </a:rPr>
              <a:t>IP Code Or Ingress Protection </a:t>
            </a:r>
            <a:r>
              <a:rPr lang="en-US" dirty="0" smtClean="0">
                <a:latin typeface="Times New Roman"/>
                <a:cs typeface="Times New Roman"/>
              </a:rPr>
              <a:t>Rating : </a:t>
            </a:r>
            <a:r>
              <a:rPr lang="en-US" b="1" dirty="0" smtClean="0">
                <a:latin typeface="Times New Roman"/>
                <a:cs typeface="Times New Roman"/>
              </a:rPr>
              <a:t>IP53</a:t>
            </a:r>
            <a:endParaRPr lang="en-US" dirty="0">
              <a:latin typeface="Times New Roman"/>
              <a:cs typeface="Times New Roman"/>
            </a:endParaRPr>
          </a:p>
          <a:p>
            <a:pPr lvl="0"/>
            <a:r>
              <a:rPr lang="en-US" b="1" dirty="0">
                <a:latin typeface="Times New Roman"/>
                <a:cs typeface="Times New Roman"/>
              </a:rPr>
              <a:t>296-1963 IEEE</a:t>
            </a:r>
            <a:r>
              <a:rPr lang="en-US" dirty="0">
                <a:latin typeface="Times New Roman"/>
                <a:cs typeface="Times New Roman"/>
              </a:rPr>
              <a:t> Standard Definitions of Terms, Letter Symbols, and Color Code for Hall Effect Devices.</a:t>
            </a:r>
          </a:p>
          <a:p>
            <a:pPr lvl="0"/>
            <a:r>
              <a:rPr lang="en-US" dirty="0" smtClean="0">
                <a:latin typeface="Times New Roman"/>
                <a:cs typeface="Times New Roman"/>
              </a:rPr>
              <a:t>National </a:t>
            </a:r>
            <a:r>
              <a:rPr lang="en-US" dirty="0">
                <a:latin typeface="Times New Roman"/>
                <a:cs typeface="Times New Roman"/>
              </a:rPr>
              <a:t>Electrical Manufacturers Association (</a:t>
            </a:r>
            <a:r>
              <a:rPr lang="en-US" b="1" dirty="0">
                <a:latin typeface="Times New Roman"/>
                <a:cs typeface="Times New Roman"/>
              </a:rPr>
              <a:t>NEMA</a:t>
            </a:r>
            <a:r>
              <a:rPr lang="en-US" dirty="0" smtClean="0">
                <a:latin typeface="Times New Roman"/>
                <a:cs typeface="Times New Roman"/>
              </a:rPr>
              <a:t>) : </a:t>
            </a:r>
            <a:r>
              <a:rPr lang="en-US" b="1" dirty="0" smtClean="0">
                <a:latin typeface="Times New Roman"/>
                <a:cs typeface="Times New Roman"/>
              </a:rPr>
              <a:t>ANSI Z535.4</a:t>
            </a:r>
            <a:r>
              <a:rPr lang="en-US" b="1" dirty="0">
                <a:latin typeface="Times New Roman"/>
                <a:cs typeface="Times New Roman"/>
              </a:rPr>
              <a:t>-</a:t>
            </a:r>
            <a:r>
              <a:rPr lang="en-US" b="1" dirty="0" smtClean="0">
                <a:latin typeface="Times New Roman"/>
                <a:cs typeface="Times New Roman"/>
              </a:rPr>
              <a:t>2011.</a:t>
            </a:r>
            <a:r>
              <a:rPr lang="en-US" dirty="0">
                <a:latin typeface="Times New Roman"/>
                <a:cs typeface="Times New Roman"/>
              </a:rPr>
              <a:t> </a:t>
            </a:r>
          </a:p>
          <a:p>
            <a:pPr lvl="0"/>
            <a:r>
              <a:rPr lang="en-US" b="1" dirty="0">
                <a:latin typeface="Times New Roman"/>
                <a:cs typeface="Times New Roman"/>
              </a:rPr>
              <a:t>ANSI/ISO/ASQ Q9000 Series: </a:t>
            </a:r>
            <a:r>
              <a:rPr lang="en-US" dirty="0">
                <a:latin typeface="Times New Roman"/>
                <a:cs typeface="Times New Roman"/>
              </a:rPr>
              <a:t>Quality Management </a:t>
            </a:r>
            <a:r>
              <a:rPr lang="en-US" dirty="0" smtClean="0">
                <a:latin typeface="Times New Roman"/>
                <a:cs typeface="Times New Roman"/>
              </a:rPr>
              <a:t>Standards.</a:t>
            </a:r>
            <a:endParaRPr lang="en-US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9950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COST</a:t>
            </a:r>
            <a:endParaRPr lang="en-US" dirty="0">
              <a:latin typeface="Times New Roman"/>
              <a:cs typeface="Times New Roman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0001183"/>
              </p:ext>
            </p:extLst>
          </p:nvPr>
        </p:nvGraphicFramePr>
        <p:xfrm>
          <a:off x="457200" y="1600200"/>
          <a:ext cx="8229600" cy="29743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Item #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Part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Price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1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Electronic Parts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$16.79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2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Hall Sensor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$3.16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3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Magnets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$7.99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4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Inductor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$13.81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5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Power source</a:t>
                      </a:r>
                    </a:p>
                  </a:txBody>
                  <a:tcPr marL="12700" marR="12700" marT="1270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$27.22</a:t>
                      </a:r>
                    </a:p>
                  </a:txBody>
                  <a:tcPr marL="12700" marR="12700" marT="1270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BUDGET: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$150.00</a:t>
                      </a:r>
                    </a:p>
                  </a:txBody>
                  <a:tcPr marL="12700" marR="12700" marT="1270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TOTAL:</a:t>
                      </a:r>
                    </a:p>
                  </a:txBody>
                  <a:tcPr marL="12700" marR="12700" marT="1270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$68.97</a:t>
                      </a:r>
                    </a:p>
                  </a:txBody>
                  <a:tcPr marL="12700" marR="12700" marT="1270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245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78</Words>
  <Application>Microsoft Macintosh PowerPoint</Application>
  <PresentationFormat>On-screen Show (4:3)</PresentationFormat>
  <Paragraphs>30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STANDARDS</vt:lpstr>
      <vt:lpstr>COST</vt:lpstr>
    </vt:vector>
  </TitlesOfParts>
  <Company>SUNY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Allay Desai</dc:creator>
  <cp:lastModifiedBy>Allay Desai</cp:lastModifiedBy>
  <cp:revision>2</cp:revision>
  <dcterms:created xsi:type="dcterms:W3CDTF">2011-12-06T01:55:03Z</dcterms:created>
  <dcterms:modified xsi:type="dcterms:W3CDTF">2011-12-06T02:38:29Z</dcterms:modified>
</cp:coreProperties>
</file>